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4"/>
  </p:notesMasterIdLst>
  <p:sldIdLst>
    <p:sldId id="269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7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FF0000"/>
    <a:srgbClr val="FFFF00"/>
    <a:srgbClr val="00CC00"/>
    <a:srgbClr val="0000FF"/>
    <a:srgbClr val="003366"/>
    <a:srgbClr val="080808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88" d="100"/>
          <a:sy n="88" d="100"/>
        </p:scale>
        <p:origin x="-1450" y="-139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00B419A-BD27-42C5-BE66-CD906535E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D820B84B-9E86-483C-861F-EEA8AF8F193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C01D45BD-2E90-4CC8-8DDA-9E3883BE5A4E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0556C0AC-19D1-438F-9A8E-E495D23D395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94B701F6-76BC-49AD-B175-E8920C03D67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7BF9FE6-DDD8-4205-81F8-AE93FEB1AD5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C89FC59-F79F-406F-8A5E-4C590A879CD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47FD90D4-0FEF-4B2A-A4B6-76763EAF5735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F9F7E5D-D7FF-4A60-9DEF-818C8A391993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DF57A179-107D-4716-BD5D-63419B8E424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FFFDB128-778F-459C-A5C1-95F2183DAE8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E42328F-823B-4FFB-BD65-CFDEFDFF6EE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AC49E-607C-4608-A803-57BB8BF3B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1796-7FDF-4759-92E3-A8538AA44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8F7AE-0FAC-49E5-A6D8-1DCE025C6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5E357-A4D7-43D4-B88C-EC9A6BB49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BD499-8366-40A0-8D77-DD193E6FC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B12FD-BFB1-4516-92AF-C8F8717F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56BC-98C6-43A7-988E-8C30790BB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E809A-664C-4E46-96F8-D09DA4D69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01540-45DB-45E0-833A-BCF787DFA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BBE9B-5647-4115-B60D-D25494D24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ADBA4-EE93-448E-9CD4-B206E9F9B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5E337-8F52-4F17-BBC0-12DFE8EE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BD87231-2D6E-44A1-9E4C-55967811B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wmf"/><Relationship Id="rId4" Type="http://schemas.openxmlformats.org/officeDocument/2006/relationships/image" Target="../media/image3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wmf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wmf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wmf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wmf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wmf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C:\Users\Rich\Documents\eslkidsworld.com\clip art\Maps (Part 1)\Countries (A - Ge)\Brazil 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638" y="280988"/>
            <a:ext cx="22193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085089" y="2548128"/>
            <a:ext cx="7010399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88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Countries</a:t>
            </a:r>
            <a:r>
              <a:rPr lang="en-GB" sz="88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</a:t>
            </a:r>
            <a:endParaRPr lang="en-GB" sz="8800" b="1" i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pic>
        <p:nvPicPr>
          <p:cNvPr id="2057" name="Picture 9" descr="C:\Users\Rich\Documents\eslkidsworld.com\clip art\Maps (Part 1)\Countries (A - Ge)\France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48063" y="501650"/>
            <a:ext cx="2266950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C:\Users\Rich\Documents\eslkidsworld.com\clip art\Maps (Part 1)\Countries (A - Ge)\Bolivia 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35750" y="307975"/>
            <a:ext cx="18986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C:\Users\Rich\Documents\eslkidsworld.com\clip art\Maps (Part 1)\Countries (Gh - N)\Iceland 5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6725" y="4308475"/>
            <a:ext cx="22764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C:\Users\Rich\Documents\eslkidsworld.com\clip art\Maps (Part 1)\Countries (Gh - N)\Jamaica 5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2950" y="5043488"/>
            <a:ext cx="2946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C:\Users\Rich\Documents\eslkidsworld.com\clip art\Maps (Part 1)\Countries (Gh - N)\Nigeria 4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10363" y="4554538"/>
            <a:ext cx="2128837" cy="16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Rich\Documents\eslkidsworld.com\clip art\Flags (Part 2)\World (M - Z)\US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30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0" y="5103674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the United  States of America.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0752" y="0"/>
            <a:ext cx="541324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75780" name="Picture 4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47094" y="1193608"/>
            <a:ext cx="2681434" cy="2488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70" name="Picture 6" descr="C:\Users\Rich\Documents\eslkidsworld.com\clip art\Architecture &amp; Landmarks\United States\Capitol 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8325" y="1169988"/>
            <a:ext cx="262572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C:\Users\Rich\Documents\eslkidsworld.com\clip art\Flags (Part 2)\World (M - Z)\Philippines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97408" y="5934670"/>
            <a:ext cx="854659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the Philippines.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21280" y="0"/>
            <a:ext cx="652272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77829" name="Picture 5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76215" y="1835212"/>
            <a:ext cx="2591999" cy="32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Rich\Documents\eslkidsworld.com\clip art\Flags (Part 2)\World (A - L)\Brazil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6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65760" y="5559552"/>
            <a:ext cx="8364671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Brazil.</a:t>
            </a:r>
          </a:p>
        </p:txBody>
      </p:sp>
      <p:pic>
        <p:nvPicPr>
          <p:cNvPr id="3081" name="Picture 9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00" y="0"/>
            <a:ext cx="2340000" cy="23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angle 10"/>
          <p:cNvSpPr/>
          <p:nvPr/>
        </p:nvSpPr>
        <p:spPr>
          <a:xfrm>
            <a:off x="0" y="0"/>
            <a:ext cx="646176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3078" name="Picture 6" descr="C:\Users\Rich\Documents\eslkidsworld.com\clip art\Architecture &amp; Landmarks\World &amp; General (P - S)\Rio de Janeiro 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973513"/>
            <a:ext cx="2305050" cy="162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ich\Documents\eslkidsworld.com\clip art\Flags (Part 2)\World (A - L)\Australi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51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047553" y="5842337"/>
            <a:ext cx="8096447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0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Australia.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654710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57350" name="Picture 6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4000" y="0"/>
            <a:ext cx="2520000" cy="252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2" name="Picture 6" descr="C:\Users\Rich\Documents\eslkidsworld.com\clip art\Architecture &amp; Landmarks\World &amp; General (A - B)\Ayers Rock 1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94816" y="3608833"/>
            <a:ext cx="6890892" cy="2179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C:\Users\Rich\Documents\eslkidsworld.com\clip art\Flags (Part 2)\World (A - L)\Canad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59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53568" y="5750004"/>
            <a:ext cx="8364671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6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Canada.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660806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63491" name="Picture 3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6317" y="0"/>
            <a:ext cx="2097683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Rich\Documents\eslkidsworld.com\clip art\Flags (Part 2)\World (A - L)\Chin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0" y="5750004"/>
            <a:ext cx="7571232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6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China.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67072" y="0"/>
            <a:ext cx="43769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68612" name="Picture 4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3622" y="2178748"/>
            <a:ext cx="2569668" cy="32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50" name="Picture 6" descr="C:\Users\Rich\Documents\eslkidsworld.com\clip art\Architecture &amp; Landmarks\World &amp; General (G - O)\Great Wall 03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8384" y="3777952"/>
            <a:ext cx="2938272" cy="2175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C:\Users\Rich\Documents\eslkidsworld.com\clip art\Flags (Part 2)\World (A - L)\Egypt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741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120896" y="5103674"/>
            <a:ext cx="5023104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She’s</a:t>
            </a: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from Egypt.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3730752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she from?</a:t>
            </a:r>
          </a:p>
        </p:txBody>
      </p:sp>
      <p:pic>
        <p:nvPicPr>
          <p:cNvPr id="66563" name="Picture 3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0749" y="0"/>
            <a:ext cx="2413251" cy="32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4" name="Picture 6" descr="C:\Users\Rich\Documents\eslkidsworld.com\clip art\Architecture &amp; Landmarks\World &amp; General (P - S)\Pyramids 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50" y="4217988"/>
            <a:ext cx="3246438" cy="264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Rich\Documents\eslkidsworld.com\clip art\Flags (Part 2)\World (A - L)\France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14528" y="5750004"/>
            <a:ext cx="8314945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6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France.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660806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69636" name="Picture 4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95988" y="1011936"/>
            <a:ext cx="2948012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201" name="Picture 9" descr="C:\Users\Rich\Documents\eslkidsworld.com\clip art\Architecture &amp; Landmarks\World &amp; General (A - B)\Arc de Triomphe 0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1925" y="2408238"/>
            <a:ext cx="2714625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C:\Users\Rich\Documents\eslkidsworld.com\clip art\Flags (Part 2)\World (A - L)\Indi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376737" y="5750004"/>
            <a:ext cx="7767263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6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He’s from India.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3730752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he from?</a:t>
            </a:r>
          </a:p>
        </p:txBody>
      </p:sp>
      <p:pic>
        <p:nvPicPr>
          <p:cNvPr id="73731" name="Picture 3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7270" y="0"/>
            <a:ext cx="2336730" cy="30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22" name="Picture 6" descr="C:\Users\Rich\Documents\eslkidsworld.com\clip art\Architecture &amp; Landmarks\World &amp; General (T - Z)\Taj Mahal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63" y="2879725"/>
            <a:ext cx="2970212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C:\Users\Rich\Documents\eslkidsworld.com\clip art\Flags (Part 2)\World (M - Z)\United Kingdom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" y="5750004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00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She’s from the United Kingdom.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698601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Where is she from?</a:t>
            </a:r>
          </a:p>
        </p:txBody>
      </p:sp>
      <p:pic>
        <p:nvPicPr>
          <p:cNvPr id="71683" name="Picture 3" descr="Go to fullsiz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1632" y="2088515"/>
            <a:ext cx="2857843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6" name="Picture 6" descr="C:\Users\Rich\Documents\eslkidsworld.com\clip art\Architecture &amp; Landmarks\World &amp; General (A - B)\Big Ben 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2450" y="1443038"/>
            <a:ext cx="1938338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C:\Users\Rich\Documents\eslkidsworld.com\clip art\Architecture &amp; Landmarks\World &amp; General (T - Z)\Tower of London 3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64275" y="2047875"/>
            <a:ext cx="2416175" cy="209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02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3168</TotalTime>
  <Words>117</Words>
  <Application>Microsoft Office PowerPoint</Application>
  <PresentationFormat>On-screen Show (4:3)</PresentationFormat>
  <Paragraphs>35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Countries</dc:title>
  <dc:creator>ESL Kids World</dc:creator>
  <cp:lastModifiedBy>Richard</cp:lastModifiedBy>
  <cp:revision>293</cp:revision>
  <dcterms:created xsi:type="dcterms:W3CDTF">2006-07-18T19:14:56Z</dcterms:created>
  <dcterms:modified xsi:type="dcterms:W3CDTF">2020-03-23T03:36:34Z</dcterms:modified>
</cp:coreProperties>
</file>